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74" r:id="rId13"/>
    <p:sldId id="276" r:id="rId14"/>
    <p:sldId id="268" r:id="rId15"/>
    <p:sldId id="269" r:id="rId16"/>
    <p:sldId id="272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C061-0F55-BA4D-3AD3-87DEDBD8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14E6BD-CE60-7BC2-D849-2C803DA647D1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로비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615DF-F16C-8C12-EB1F-44A436B7E320}"/>
              </a:ext>
            </a:extLst>
          </p:cNvPr>
          <p:cNvSpPr txBox="1"/>
          <p:nvPr/>
        </p:nvSpPr>
        <p:spPr>
          <a:xfrm>
            <a:off x="6236680" y="795214"/>
            <a:ext cx="5832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타이틀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타이틀 로고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게임 시작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준비 화면으로 이동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도감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지금까지의 플레이 기록이나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획득한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카드들의 정보를 확인할 수 있는 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옵션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늘 있는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사운드 조절하고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종료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B803FD-3DBF-ABBA-8901-76DAEB69CF3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0D7C43-1E60-FC10-17AC-A4AC601C7F5A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0DFD84-EF88-EA54-EF22-493F01752B15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C50F46-D649-750D-6917-F20FF2BF6C0A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D73FD-6F82-9FCB-8B28-A5F9B0E59F1B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CE6B26-6357-34BE-BC41-8CE11EBA5C07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85592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A6D6-EB7D-2124-B742-7544B5BDE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2A38-CAD9-F900-9D0B-4533A97BDEB6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86610-4AFD-48FA-2AC3-772BB6CE2F59}"/>
              </a:ext>
            </a:extLst>
          </p:cNvPr>
          <p:cNvSpPr txBox="1"/>
          <p:nvPr/>
        </p:nvSpPr>
        <p:spPr>
          <a:xfrm>
            <a:off x="6236680" y="795214"/>
            <a:ext cx="58323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선택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 &gt;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버튼으로 캐릭터 변경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페이지네이션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UI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총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캐릭터 위치 알림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어떻게 이름이 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덱 리스트 팝업으로 확인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중 덱 리스트 확인하는 팝업과 같은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 없을 경우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[X]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슬롯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거라도 하나 둬서 공간이 비지 않게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일일시드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무한모드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플레이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무한 모드 플레이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체크박스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발로란트처럼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상단에 둬서 먼저 고르게 해도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되긴함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⑦플레이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⑮ 나중에 랭킹을 보여줄 수 있는 멋진 왼쪽 공간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당장엔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비워둘건데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일단 텍스트라도 올려 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38687-BC19-B6B0-4355-E9881005B7A0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CA5D8B-C699-E95F-E49B-0710C78EA44C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554684-5F51-F90B-4030-BF410F0FD19A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A04032-56EC-F6DA-4D80-BB028B09E6C2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2B4D2-CCC5-5B6E-D649-D1B3329026A7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5C9734-DEC7-5906-3038-7A0C668B54BF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A14DE6-E871-5B55-3713-2C8D57AF1DF9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68640-EB48-84CF-2858-C0E097EAAC04}"/>
              </a:ext>
            </a:extLst>
          </p:cNvPr>
          <p:cNvSpPr/>
          <p:nvPr/>
        </p:nvSpPr>
        <p:spPr>
          <a:xfrm>
            <a:off x="2307771" y="951721"/>
            <a:ext cx="3612587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815E1-2DFA-81CE-2D28-95338AF880DC}"/>
              </a:ext>
            </a:extLst>
          </p:cNvPr>
          <p:cNvSpPr/>
          <p:nvPr/>
        </p:nvSpPr>
        <p:spPr>
          <a:xfrm>
            <a:off x="2363020" y="3479352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1B1CE-FE99-CAA4-2B60-63A9ED71F476}"/>
              </a:ext>
            </a:extLst>
          </p:cNvPr>
          <p:cNvSpPr/>
          <p:nvPr/>
        </p:nvSpPr>
        <p:spPr>
          <a:xfrm>
            <a:off x="4758580" y="3399525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C301E-F5C6-AF82-E0DC-24EE69936E55}"/>
              </a:ext>
            </a:extLst>
          </p:cNvPr>
          <p:cNvSpPr/>
          <p:nvPr/>
        </p:nvSpPr>
        <p:spPr>
          <a:xfrm>
            <a:off x="2395592" y="1088298"/>
            <a:ext cx="3377148" cy="20234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F7A949-6FD0-7FAA-E33A-B5554341E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2975328" y="1157199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60086-895A-DE48-4469-286C8AC5A02D}"/>
              </a:ext>
            </a:extLst>
          </p:cNvPr>
          <p:cNvSpPr txBox="1"/>
          <p:nvPr/>
        </p:nvSpPr>
        <p:spPr>
          <a:xfrm>
            <a:off x="4030085" y="1157198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모엄가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85C3-A274-F92B-8CCD-365BB3C3876F}"/>
              </a:ext>
            </a:extLst>
          </p:cNvPr>
          <p:cNvSpPr/>
          <p:nvPr/>
        </p:nvSpPr>
        <p:spPr>
          <a:xfrm>
            <a:off x="4010662" y="1394273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736AA-3C45-7E40-DCE4-AA21C99910E9}"/>
              </a:ext>
            </a:extLst>
          </p:cNvPr>
          <p:cNvSpPr/>
          <p:nvPr/>
        </p:nvSpPr>
        <p:spPr>
          <a:xfrm>
            <a:off x="4298276" y="1383998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B8AA4-969C-569F-07C6-00A39FCAAD8E}"/>
              </a:ext>
            </a:extLst>
          </p:cNvPr>
          <p:cNvSpPr/>
          <p:nvPr/>
        </p:nvSpPr>
        <p:spPr>
          <a:xfrm>
            <a:off x="4516818" y="1383998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DE1B7-CEA7-FA5E-B7D3-C9340A8C6BC7}"/>
              </a:ext>
            </a:extLst>
          </p:cNvPr>
          <p:cNvSpPr/>
          <p:nvPr/>
        </p:nvSpPr>
        <p:spPr>
          <a:xfrm>
            <a:off x="3290632" y="2991760"/>
            <a:ext cx="299095" cy="6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B52A67-6D02-38C2-DD92-9D88121C59CD}"/>
              </a:ext>
            </a:extLst>
          </p:cNvPr>
          <p:cNvSpPr/>
          <p:nvPr/>
        </p:nvSpPr>
        <p:spPr>
          <a:xfrm>
            <a:off x="3718367" y="2993021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201948-B7F0-66A7-18EB-C877A4E424C8}"/>
              </a:ext>
            </a:extLst>
          </p:cNvPr>
          <p:cNvSpPr/>
          <p:nvPr/>
        </p:nvSpPr>
        <p:spPr>
          <a:xfrm>
            <a:off x="4172020" y="2991760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1968F4-358D-3DF5-FF2C-75134FBE1DD9}"/>
              </a:ext>
            </a:extLst>
          </p:cNvPr>
          <p:cNvSpPr/>
          <p:nvPr/>
        </p:nvSpPr>
        <p:spPr>
          <a:xfrm>
            <a:off x="4611795" y="2991760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837AF-BCD7-1EA2-FA5F-D2D932B88181}"/>
              </a:ext>
            </a:extLst>
          </p:cNvPr>
          <p:cNvSpPr txBox="1"/>
          <p:nvPr/>
        </p:nvSpPr>
        <p:spPr>
          <a:xfrm>
            <a:off x="4302455" y="1809828"/>
            <a:ext cx="6396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덱 확인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654F1D-F24E-0B2A-918D-ADBE39F3E11A}"/>
              </a:ext>
            </a:extLst>
          </p:cNvPr>
          <p:cNvSpPr/>
          <p:nvPr/>
        </p:nvSpPr>
        <p:spPr>
          <a:xfrm>
            <a:off x="5477519" y="1205575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D9A262-9621-C0C1-1B5D-349A6CCE040C}"/>
              </a:ext>
            </a:extLst>
          </p:cNvPr>
          <p:cNvSpPr/>
          <p:nvPr/>
        </p:nvSpPr>
        <p:spPr>
          <a:xfrm>
            <a:off x="2486559" y="1213275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B8D72-5B61-EAFF-A737-D6D086C0B360}"/>
              </a:ext>
            </a:extLst>
          </p:cNvPr>
          <p:cNvSpPr/>
          <p:nvPr/>
        </p:nvSpPr>
        <p:spPr>
          <a:xfrm>
            <a:off x="2975328" y="2644150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F48022-A42A-5478-63BF-AF1226FD04E9}"/>
              </a:ext>
            </a:extLst>
          </p:cNvPr>
          <p:cNvSpPr/>
          <p:nvPr/>
        </p:nvSpPr>
        <p:spPr>
          <a:xfrm>
            <a:off x="3335175" y="2640475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664A2B-06C3-D1A8-51DB-100987677562}"/>
              </a:ext>
            </a:extLst>
          </p:cNvPr>
          <p:cNvSpPr/>
          <p:nvPr/>
        </p:nvSpPr>
        <p:spPr>
          <a:xfrm>
            <a:off x="3701105" y="2640374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9497F4-B695-A274-09A0-17B0672B3422}"/>
              </a:ext>
            </a:extLst>
          </p:cNvPr>
          <p:cNvSpPr/>
          <p:nvPr/>
        </p:nvSpPr>
        <p:spPr>
          <a:xfrm>
            <a:off x="4075549" y="2624116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E85AF7-37EC-C7E6-56A3-89F11E455E23}"/>
              </a:ext>
            </a:extLst>
          </p:cNvPr>
          <p:cNvSpPr txBox="1"/>
          <p:nvPr/>
        </p:nvSpPr>
        <p:spPr>
          <a:xfrm>
            <a:off x="3758550" y="3363040"/>
            <a:ext cx="10794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일일 </a:t>
            </a:r>
            <a:r>
              <a:rPr lang="ko-KR" altLang="en-US" sz="1200" b="1" dirty="0" err="1">
                <a:solidFill>
                  <a:schemeClr val="bg1"/>
                </a:solidFill>
              </a:rPr>
              <a:t>시드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</a:rPr>
              <a:t>ㅁ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무한 모드 </a:t>
            </a:r>
            <a:r>
              <a:rPr lang="ko-KR" altLang="en-US" sz="1200" b="1" dirty="0" err="1">
                <a:solidFill>
                  <a:schemeClr val="bg1"/>
                </a:solidFill>
              </a:rPr>
              <a:t>ㅁ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AD941-B2E9-215D-36C7-492091EAD68D}"/>
              </a:ext>
            </a:extLst>
          </p:cNvPr>
          <p:cNvSpPr txBox="1"/>
          <p:nvPr/>
        </p:nvSpPr>
        <p:spPr>
          <a:xfrm>
            <a:off x="400341" y="1071529"/>
            <a:ext cx="184763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◀일일 </a:t>
            </a:r>
            <a:r>
              <a:rPr lang="ko-KR" altLang="en-US" sz="1200" b="1" dirty="0" err="1">
                <a:solidFill>
                  <a:schemeClr val="bg1"/>
                </a:solidFill>
              </a:rPr>
              <a:t>시드</a:t>
            </a:r>
            <a:r>
              <a:rPr lang="ko-KR" altLang="en-US" sz="1200" b="1" dirty="0">
                <a:solidFill>
                  <a:schemeClr val="bg1"/>
                </a:solidFill>
              </a:rPr>
              <a:t> 점수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랭킹▶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위 </a:t>
            </a:r>
            <a:r>
              <a:rPr lang="ko-KR" altLang="en-US" sz="1200" dirty="0" err="1">
                <a:solidFill>
                  <a:schemeClr val="bg1"/>
                </a:solidFill>
              </a:rPr>
              <a:t>어쩌구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123123123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위 </a:t>
            </a:r>
            <a:r>
              <a:rPr lang="ko-KR" altLang="en-US" sz="1200" dirty="0" err="1">
                <a:solidFill>
                  <a:schemeClr val="bg1"/>
                </a:solidFill>
              </a:rPr>
              <a:t>저쩌구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123123122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위 </a:t>
            </a:r>
            <a:r>
              <a:rPr lang="ko-KR" altLang="en-US" sz="1200" dirty="0" err="1">
                <a:solidFill>
                  <a:schemeClr val="bg1"/>
                </a:solidFill>
              </a:rPr>
              <a:t>ㅇㅇㅇ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123123121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5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6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7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8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9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10</a:t>
            </a:r>
            <a:r>
              <a:rPr lang="ko-KR" altLang="en-US" sz="1200" dirty="0">
                <a:solidFill>
                  <a:schemeClr val="bg1"/>
                </a:solidFill>
              </a:rPr>
              <a:t>위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내 랭킹 확인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친구 랭킹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16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26B9-C246-F35A-E1DF-94D0983D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D7C384-57A7-B7DB-1F50-F1AF900481F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C20D88-89C9-959D-7846-73EA87910B84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19526-A49F-822D-4BCD-DEC6EE98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4899C23-752D-104C-A613-400A0B331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6314A7D-CE21-B248-962D-BBC6B42B3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B1BF1-A1B3-5AE6-2716-B6B1C1BAEF88}"/>
              </a:ext>
            </a:extLst>
          </p:cNvPr>
          <p:cNvSpPr/>
          <p:nvPr/>
        </p:nvSpPr>
        <p:spPr>
          <a:xfrm>
            <a:off x="263636" y="795214"/>
            <a:ext cx="1169822" cy="94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28FE52-E2B4-894B-BC59-896AB381719C}"/>
              </a:ext>
            </a:extLst>
          </p:cNvPr>
          <p:cNvSpPr/>
          <p:nvPr/>
        </p:nvSpPr>
        <p:spPr>
          <a:xfrm>
            <a:off x="263635" y="1853839"/>
            <a:ext cx="827314" cy="14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B94F0-55E9-EC0C-F443-00F7EA2F7128}"/>
              </a:ext>
            </a:extLst>
          </p:cNvPr>
          <p:cNvSpPr/>
          <p:nvPr/>
        </p:nvSpPr>
        <p:spPr>
          <a:xfrm>
            <a:off x="263635" y="3282295"/>
            <a:ext cx="2645028" cy="74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E5899C-BD8A-B8A7-8C6C-D7E6C287A656}"/>
              </a:ext>
            </a:extLst>
          </p:cNvPr>
          <p:cNvSpPr/>
          <p:nvPr/>
        </p:nvSpPr>
        <p:spPr>
          <a:xfrm>
            <a:off x="2976354" y="885349"/>
            <a:ext cx="2736469" cy="272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889953-D885-6C13-B09C-B6A5F8BAA935}"/>
              </a:ext>
            </a:extLst>
          </p:cNvPr>
          <p:cNvSpPr/>
          <p:nvPr/>
        </p:nvSpPr>
        <p:spPr>
          <a:xfrm>
            <a:off x="4415246" y="3652828"/>
            <a:ext cx="1463040" cy="37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8DC5-DE15-94E6-A716-747285F515B8}"/>
              </a:ext>
            </a:extLst>
          </p:cNvPr>
          <p:cNvSpPr txBox="1"/>
          <p:nvPr/>
        </p:nvSpPr>
        <p:spPr>
          <a:xfrm>
            <a:off x="1492810" y="155459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①스테이지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E31C2C-5461-04A9-AF8E-FD476743A944}"/>
              </a:ext>
            </a:extLst>
          </p:cNvPr>
          <p:cNvSpPr txBox="1"/>
          <p:nvPr/>
        </p:nvSpPr>
        <p:spPr>
          <a:xfrm>
            <a:off x="1158640" y="1919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577D56-59B1-B156-6774-C51390D8CA3C}"/>
              </a:ext>
            </a:extLst>
          </p:cNvPr>
          <p:cNvSpPr/>
          <p:nvPr/>
        </p:nvSpPr>
        <p:spPr>
          <a:xfrm>
            <a:off x="1501148" y="800698"/>
            <a:ext cx="1334416" cy="622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AFCA5-FB83-F018-A7E5-E8FAC24874B9}"/>
              </a:ext>
            </a:extLst>
          </p:cNvPr>
          <p:cNvSpPr txBox="1"/>
          <p:nvPr/>
        </p:nvSpPr>
        <p:spPr>
          <a:xfrm>
            <a:off x="1586149" y="9002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 리스트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EC624-B8F1-4B81-9B25-89F65814E2E2}"/>
              </a:ext>
            </a:extLst>
          </p:cNvPr>
          <p:cNvSpPr txBox="1"/>
          <p:nvPr/>
        </p:nvSpPr>
        <p:spPr>
          <a:xfrm>
            <a:off x="1282675" y="299841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손패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641EF-5D8C-9C28-11E6-4899586AD9B6}"/>
              </a:ext>
            </a:extLst>
          </p:cNvPr>
          <p:cNvSpPr txBox="1"/>
          <p:nvPr/>
        </p:nvSpPr>
        <p:spPr>
          <a:xfrm>
            <a:off x="4561855" y="37657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덱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묘지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722E7-2191-89E3-4738-4323332328AA}"/>
              </a:ext>
            </a:extLst>
          </p:cNvPr>
          <p:cNvSpPr txBox="1"/>
          <p:nvPr/>
        </p:nvSpPr>
        <p:spPr>
          <a:xfrm>
            <a:off x="3100389" y="3003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⑥스테이지 타일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C55C4-9F24-4D79-8F62-FE81F32564CC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스테이지 정보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필수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레벨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클리어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패배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남은 라이프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적혀 있는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 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 클리어 시 획득하는 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생성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방해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보너스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숨은 보물 수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 중인 점수 배율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합 계산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곱 계산 된 것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 리스트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소지중인 유물 아이콘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오버로 유물의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기능이 있거나 소모성은 클릭으로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이미지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카드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-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손패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드로우한 카드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상위 노출하여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상위 노출 고정하고 강조하여 사용 대기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카드 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 하지 못한 카드 더미와 이미 사용하여 버려진 카드 더미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포함된 카드 매수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묘지에 있는 카드 목록 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스테이지 타일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타일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적용된 태그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마우스 오버로 파괴 확률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클릭하여 카드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3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80A5-FC8E-E94E-1C37-A073D918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B05E4D-C4F2-8F58-2FFB-6F144AA007A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승리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4DE93E-410C-B291-74B1-98E3F2BF780C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2871FA-65D7-612E-4C0F-5820C9A1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5A7E63-0790-9C24-9104-9DB0F1F6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64A4-A36A-C496-B301-86F720ADB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96038-EE41-F958-1A11-05F0C668BE5C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가져갈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유물을 선택해 주세요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3~4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기본으로 생각하고 있는데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개수를 늘려주는 유물이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개는 기본적으로 있지 않을까 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개도 고려해봤으면 함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클릭 시 보상 선택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미스 클릭 방지를 위해 해당 화면에 진입할 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클릭이 안되는 시간을 연출과 함께 주면 좋지 않을까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획득 후 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보상 목록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패스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보상을 받지 않고 진행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패스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클리어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골드를 여기서 보여줘야 되나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…&lt;&lt;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99194-A7E3-F129-0CC0-ADEF6EBF039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29E2-D289-5317-41A0-B19373659A22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70C28-A70D-884C-9EB5-0CB7A02C416E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4E37B-F6CA-1173-7579-DA38ABBF44B0}"/>
              </a:ext>
            </a:extLst>
          </p:cNvPr>
          <p:cNvSpPr/>
          <p:nvPr/>
        </p:nvSpPr>
        <p:spPr>
          <a:xfrm>
            <a:off x="1090948" y="1473198"/>
            <a:ext cx="3970577" cy="1429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0E2F2-25EE-0380-89D4-B0198AC0C43C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AF63B9-826B-9650-B59B-55238101FE78}"/>
              </a:ext>
            </a:extLst>
          </p:cNvPr>
          <p:cNvSpPr/>
          <p:nvPr/>
        </p:nvSpPr>
        <p:spPr>
          <a:xfrm>
            <a:off x="1090949" y="32274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31481-3190-94E0-5A53-06B492F28BCD}"/>
              </a:ext>
            </a:extLst>
          </p:cNvPr>
          <p:cNvSpPr/>
          <p:nvPr/>
        </p:nvSpPr>
        <p:spPr>
          <a:xfrm>
            <a:off x="1215640" y="176407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6868F-17DF-C372-4298-A840E3CD9078}"/>
              </a:ext>
            </a:extLst>
          </p:cNvPr>
          <p:cNvSpPr/>
          <p:nvPr/>
        </p:nvSpPr>
        <p:spPr>
          <a:xfrm>
            <a:off x="221691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C05160-0C94-D501-8874-DDFD8B17D22A}"/>
              </a:ext>
            </a:extLst>
          </p:cNvPr>
          <p:cNvSpPr/>
          <p:nvPr/>
        </p:nvSpPr>
        <p:spPr>
          <a:xfrm>
            <a:off x="330983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75A94-E7AB-C170-82CD-38E23B6D52C0}"/>
              </a:ext>
            </a:extLst>
          </p:cNvPr>
          <p:cNvSpPr/>
          <p:nvPr/>
        </p:nvSpPr>
        <p:spPr>
          <a:xfrm>
            <a:off x="4303589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2CB1D7-2415-9E47-6BD8-A07D4D2A9803}"/>
              </a:ext>
            </a:extLst>
          </p:cNvPr>
          <p:cNvSpPr/>
          <p:nvPr/>
        </p:nvSpPr>
        <p:spPr>
          <a:xfrm>
            <a:off x="1157504" y="3288869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629A-699A-3073-799D-F7F3B81BF26A}"/>
              </a:ext>
            </a:extLst>
          </p:cNvPr>
          <p:cNvSpPr txBox="1"/>
          <p:nvPr/>
        </p:nvSpPr>
        <p:spPr>
          <a:xfrm>
            <a:off x="1117773" y="300923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4C44A-8218-92FE-1A91-0712431347E6}"/>
              </a:ext>
            </a:extLst>
          </p:cNvPr>
          <p:cNvSpPr txBox="1"/>
          <p:nvPr/>
        </p:nvSpPr>
        <p:spPr>
          <a:xfrm>
            <a:off x="1185162" y="36641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리롤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CB7D69-BBAE-3D8E-3AD8-6DBC9BB12B4F}"/>
              </a:ext>
            </a:extLst>
          </p:cNvPr>
          <p:cNvSpPr/>
          <p:nvPr/>
        </p:nvSpPr>
        <p:spPr>
          <a:xfrm>
            <a:off x="2375785" y="328878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E4440-5713-69AC-1AE5-E074F9EE1BD0}"/>
              </a:ext>
            </a:extLst>
          </p:cNvPr>
          <p:cNvSpPr txBox="1"/>
          <p:nvPr/>
        </p:nvSpPr>
        <p:spPr>
          <a:xfrm>
            <a:off x="2403443" y="366401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패스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5BC417-A5D3-7A9C-536E-F72B30316639}"/>
              </a:ext>
            </a:extLst>
          </p:cNvPr>
          <p:cNvSpPr/>
          <p:nvPr/>
        </p:nvSpPr>
        <p:spPr>
          <a:xfrm>
            <a:off x="2329842" y="32246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BA745-6CF9-2CAF-48A7-0689BE4A4F05}"/>
              </a:ext>
            </a:extLst>
          </p:cNvPr>
          <p:cNvSpPr txBox="1"/>
          <p:nvPr/>
        </p:nvSpPr>
        <p:spPr>
          <a:xfrm>
            <a:off x="2314324" y="300499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④패스 버튼</a:t>
            </a:r>
          </a:p>
        </p:txBody>
      </p:sp>
    </p:spTree>
    <p:extLst>
      <p:ext uri="{BB962C8B-B14F-4D97-AF65-F5344CB8AC3E}">
        <p14:creationId xmlns:p14="http://schemas.microsoft.com/office/powerpoint/2010/main" val="61245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787E-49EA-25AD-FD6A-6D8F1154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4C7EE2-6B67-C9EC-FA0E-E3466159EA5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제거할 카드 선택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27C73-7529-F3D1-A784-0CE427CFA027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9B88A1-E9E7-1B7B-EB05-346A4D59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59A06C5-FEAD-2CDD-28B1-C7C8C1A55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C2CDA53-2486-314B-E21D-4AC7181624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756ADE7-6BF1-1770-CA1E-6038D59F780D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제거할 카드를 선택하세요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덱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가지고 있는 카드 목록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제거 버튼이 카드 위에 오버레이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 버튼을 누르면 선택한 카드 제거 후 다음 보상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카드가 많다면 스크롤 생성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76944-ED48-CF14-0540-AB599D3090C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3A90CF-B8A1-002A-FD2E-D742A635BF85}"/>
              </a:ext>
            </a:extLst>
          </p:cNvPr>
          <p:cNvSpPr/>
          <p:nvPr/>
        </p:nvSpPr>
        <p:spPr>
          <a:xfrm>
            <a:off x="805582" y="951721"/>
            <a:ext cx="4721418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5F74-7D5F-0458-5C78-1D2C994E1F20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F7048-B712-8CE4-8307-3D523997EB26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E6AB6-3080-3AAA-5D56-FF6CD3EE3645}"/>
              </a:ext>
            </a:extLst>
          </p:cNvPr>
          <p:cNvSpPr/>
          <p:nvPr/>
        </p:nvSpPr>
        <p:spPr>
          <a:xfrm>
            <a:off x="1090948" y="1473197"/>
            <a:ext cx="3970577" cy="223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D531E-B423-D3F3-4713-A8902E92CF64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②덱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ED588-082F-00BF-D2F5-EC731D49011E}"/>
              </a:ext>
            </a:extLst>
          </p:cNvPr>
          <p:cNvSpPr txBox="1"/>
          <p:nvPr/>
        </p:nvSpPr>
        <p:spPr>
          <a:xfrm>
            <a:off x="5121049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③스크롤</a:t>
            </a:r>
          </a:p>
        </p:txBody>
      </p:sp>
    </p:spTree>
    <p:extLst>
      <p:ext uri="{BB962C8B-B14F-4D97-AF65-F5344CB8AC3E}">
        <p14:creationId xmlns:p14="http://schemas.microsoft.com/office/powerpoint/2010/main" val="314467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257D-9200-6033-E6BA-1A655D7E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D8AE0F-CC95-80EC-3413-40A905954A68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146A93-5676-F0F4-7D4E-609130268BB1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8998A9-6B55-7E66-9ACE-69C9FE4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7C09D53-1E3B-E11F-4FF0-E5E82DD33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DE7B-86C7-0F58-344E-F025A567E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18054A0-67D6-A61E-B6DF-7EBBE3903A89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머리말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기본적으로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엔드리스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모드이므로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Result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등으로 표기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목적있는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모드가 나오면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Defeat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Clear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통계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플레이 정보 이것저것 통계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타이틀 화면으로 퇴출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 요소 있으면 그거 보여주고 나서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7D10-CD8B-E4A7-62FB-1AACBA16589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49A71-4C9E-3725-238C-174C2EC220D5}"/>
              </a:ext>
            </a:extLst>
          </p:cNvPr>
          <p:cNvSpPr/>
          <p:nvPr/>
        </p:nvSpPr>
        <p:spPr>
          <a:xfrm>
            <a:off x="1514293" y="947679"/>
            <a:ext cx="3475717" cy="1882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스테이지 </a:t>
            </a:r>
            <a:r>
              <a:rPr lang="en-US" altLang="ko-KR" sz="1100" dirty="0"/>
              <a:t>n</a:t>
            </a:r>
          </a:p>
          <a:p>
            <a:pPr algn="ctr"/>
            <a:r>
              <a:rPr lang="ko-KR" altLang="en-US" sz="1100" dirty="0"/>
              <a:t>타격한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파괴한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총 점수</a:t>
            </a:r>
            <a:endParaRPr lang="en-US" altLang="ko-KR" sz="1100" dirty="0"/>
          </a:p>
          <a:p>
            <a:pPr algn="ctr"/>
            <a:r>
              <a:rPr lang="ko-KR" altLang="en-US" sz="1100" dirty="0"/>
              <a:t>소지 골드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유물 ◎ ○ ★ ◇ ● ▼ ◎</a:t>
            </a:r>
            <a:endParaRPr lang="en-US" altLang="ko-KR" sz="1100" dirty="0"/>
          </a:p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EA392-F3DC-556A-8D6E-5CE01038A41D}"/>
              </a:ext>
            </a:extLst>
          </p:cNvPr>
          <p:cNvSpPr txBox="1"/>
          <p:nvPr/>
        </p:nvSpPr>
        <p:spPr>
          <a:xfrm>
            <a:off x="3520276" y="330466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③확인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234EF-16B3-A389-756B-F883701EC884}"/>
              </a:ext>
            </a:extLst>
          </p:cNvPr>
          <p:cNvSpPr/>
          <p:nvPr/>
        </p:nvSpPr>
        <p:spPr>
          <a:xfrm>
            <a:off x="2650111" y="2927718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ㅇㅋ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D4036-F822-658A-4D85-E8B703442105}"/>
              </a:ext>
            </a:extLst>
          </p:cNvPr>
          <p:cNvSpPr/>
          <p:nvPr/>
        </p:nvSpPr>
        <p:spPr>
          <a:xfrm>
            <a:off x="2725282" y="944114"/>
            <a:ext cx="1053737" cy="293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20DCF6-11A3-9E07-7863-22E1A4486B17}"/>
              </a:ext>
            </a:extLst>
          </p:cNvPr>
          <p:cNvSpPr/>
          <p:nvPr/>
        </p:nvSpPr>
        <p:spPr>
          <a:xfrm>
            <a:off x="2032951" y="1457967"/>
            <a:ext cx="2356169" cy="116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B94C-4F0C-54C1-214A-A8617DB55C09}"/>
              </a:ext>
            </a:extLst>
          </p:cNvPr>
          <p:cNvSpPr txBox="1"/>
          <p:nvPr/>
        </p:nvSpPr>
        <p:spPr>
          <a:xfrm>
            <a:off x="4485935" y="185337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②통계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DEDB-E029-BE61-9113-FEAD4333372F}"/>
              </a:ext>
            </a:extLst>
          </p:cNvPr>
          <p:cNvSpPr txBox="1"/>
          <p:nvPr/>
        </p:nvSpPr>
        <p:spPr>
          <a:xfrm>
            <a:off x="3880459" y="99285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①머리말</a:t>
            </a:r>
          </a:p>
        </p:txBody>
      </p:sp>
    </p:spTree>
    <p:extLst>
      <p:ext uri="{BB962C8B-B14F-4D97-AF65-F5344CB8AC3E}">
        <p14:creationId xmlns:p14="http://schemas.microsoft.com/office/powerpoint/2010/main" val="457765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D4A9-201D-9423-CEEC-85729825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3A1B89-8634-03D3-7879-50018E34904C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상점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B5419-1C85-A192-9437-D7AFC70AD153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테마가 정해져 있는 카드 팩 랜덤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팩은 구매 시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일회성아이템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 합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아이템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아이템의 물건 변경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품절된 슬롯은 품절상태 유지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리롤은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회차마다 가격 상승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상점에서 가격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한정 상품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낱장 카드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탐사 의뢰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상급 의뢰 중 하나 선택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좌측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의뢰시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다음 상점 방문부터 추가의뢰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 방문 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의뢰로 성공 확률을 상승시키거나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수령으로 보상 획득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추가의뢰 시 수령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시 즉시 다음 상점까지 의뢰 불가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완료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”).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다음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스테이지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19E26-C19E-337F-07CE-A06F9C086F3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14450-87E1-69D6-C1AC-D5834CE22616}"/>
              </a:ext>
            </a:extLst>
          </p:cNvPr>
          <p:cNvSpPr txBox="1"/>
          <p:nvPr/>
        </p:nvSpPr>
        <p:spPr>
          <a:xfrm>
            <a:off x="4431185" y="225161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90552-0738-F542-B238-710A9E0D15BA}"/>
              </a:ext>
            </a:extLst>
          </p:cNvPr>
          <p:cNvSpPr txBox="1"/>
          <p:nvPr/>
        </p:nvSpPr>
        <p:spPr>
          <a:xfrm>
            <a:off x="856742" y="79358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  <a:r>
              <a:rPr lang="ko-KR" altLang="en-US" sz="1200" b="1" dirty="0" err="1">
                <a:solidFill>
                  <a:srgbClr val="FF0000"/>
                </a:solidFill>
              </a:rPr>
              <a:t>카드팩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53188-314F-E240-53B7-E971040005A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FD1C9-79FD-B724-EC73-2ABF519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365FEA-5BE2-F635-FD50-7E4EC872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4DF034-B316-3D62-F945-952FF2F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B09701-9E94-D080-B3F0-1AD9DE6B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E5441-C11B-6007-CB54-B8F33D4DA548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035-24F9-1313-97FB-D24D7EE8C897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F4D0-B60B-C10B-AB86-6369925EF604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13B0-430F-CAFA-8D43-E525F17CE570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65506E8D-CCFF-AABA-2794-1CA2287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89FC526A-D168-1F24-F018-211F762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60A839D9-1F7C-E10C-1527-DEC18C73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FA7FB5-3568-22B8-2FFF-53DA91A09E04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0FD0D-75B4-59AF-A065-95800FCA386E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4467-8E96-9436-8E15-447841C6D503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3107C-386D-2D49-2D41-42914BA02649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13035-99FE-D5F7-0AC2-66978416B30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934E59-9904-A325-949F-DCBAFF8BD112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8ED63-C5DB-F3AA-6024-B7B7EE3A437E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6CE9F-CF5C-7AA7-532A-A9C88A07F20C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50C73-2864-092B-FBE2-1C9975B7AF87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79DBB-065D-ACCD-4898-D8EFB430B15D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6B4CE7-CF9A-BEFB-71BF-67EF8E3B54B8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8AD31-7F27-8F91-AA30-115DC27496AD}"/>
              </a:ext>
            </a:extLst>
          </p:cNvPr>
          <p:cNvSpPr/>
          <p:nvPr/>
        </p:nvSpPr>
        <p:spPr>
          <a:xfrm>
            <a:off x="1439399" y="4584547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F3886-1081-1A5F-39F0-96F7DD0995A1}"/>
              </a:ext>
            </a:extLst>
          </p:cNvPr>
          <p:cNvSpPr txBox="1"/>
          <p:nvPr/>
        </p:nvSpPr>
        <p:spPr>
          <a:xfrm>
            <a:off x="673471" y="4267620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CE431-63CF-1B8F-EA0E-64F6D9C0B0D2}"/>
              </a:ext>
            </a:extLst>
          </p:cNvPr>
          <p:cNvSpPr txBox="1"/>
          <p:nvPr/>
        </p:nvSpPr>
        <p:spPr>
          <a:xfrm>
            <a:off x="703726" y="4603023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354FE9-F06F-33D6-BBE1-8FE4878728DA}"/>
              </a:ext>
            </a:extLst>
          </p:cNvPr>
          <p:cNvSpPr/>
          <p:nvPr/>
        </p:nvSpPr>
        <p:spPr>
          <a:xfrm>
            <a:off x="1434019" y="485757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중급의뢰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D6E0A-EBAA-0BE3-F0FF-C741DB082623}"/>
              </a:ext>
            </a:extLst>
          </p:cNvPr>
          <p:cNvSpPr/>
          <p:nvPr/>
        </p:nvSpPr>
        <p:spPr>
          <a:xfrm>
            <a:off x="1434019" y="513332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상급의뢰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2138C-A5CA-227B-8151-FE67D8CD8897}"/>
              </a:ext>
            </a:extLst>
          </p:cNvPr>
          <p:cNvSpPr txBox="1"/>
          <p:nvPr/>
        </p:nvSpPr>
        <p:spPr>
          <a:xfrm>
            <a:off x="703724" y="4884147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DB8430-082E-7351-A96A-2792C444B4E3}"/>
              </a:ext>
            </a:extLst>
          </p:cNvPr>
          <p:cNvSpPr txBox="1"/>
          <p:nvPr/>
        </p:nvSpPr>
        <p:spPr>
          <a:xfrm>
            <a:off x="703725" y="516219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30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F2BEA4-2024-F088-02E2-3DD93741B504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98859E-3148-E32D-B918-416ABD882548}"/>
              </a:ext>
            </a:extLst>
          </p:cNvPr>
          <p:cNvSpPr/>
          <p:nvPr/>
        </p:nvSpPr>
        <p:spPr>
          <a:xfrm>
            <a:off x="4307376" y="458206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6AD3F7-A442-FC5F-2818-B87A2514AED2}"/>
              </a:ext>
            </a:extLst>
          </p:cNvPr>
          <p:cNvSpPr txBox="1"/>
          <p:nvPr/>
        </p:nvSpPr>
        <p:spPr>
          <a:xfrm>
            <a:off x="3541448" y="4265141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1DDA3-BCD0-8DF6-E077-AA5E05A5241D}"/>
              </a:ext>
            </a:extLst>
          </p:cNvPr>
          <p:cNvSpPr txBox="1"/>
          <p:nvPr/>
        </p:nvSpPr>
        <p:spPr>
          <a:xfrm>
            <a:off x="3571703" y="460054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421E04-DAC8-933E-2449-816305708DAA}"/>
              </a:ext>
            </a:extLst>
          </p:cNvPr>
          <p:cNvSpPr txBox="1"/>
          <p:nvPr/>
        </p:nvSpPr>
        <p:spPr>
          <a:xfrm>
            <a:off x="3354220" y="4857579"/>
            <a:ext cx="22467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중급 탐사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일차부터 수령 가능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수령완료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DACF7E-5B8D-B01F-9707-807D6C8B4678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DE286-B02B-0605-DADD-24B76293B32E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80C3CF-DBBD-B7B1-ECCD-829DEF00A722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952D-460B-5D0A-F365-CFE57CB0CB8D}"/>
              </a:ext>
            </a:extLst>
          </p:cNvPr>
          <p:cNvSpPr/>
          <p:nvPr/>
        </p:nvSpPr>
        <p:spPr>
          <a:xfrm>
            <a:off x="412584" y="977818"/>
            <a:ext cx="3739828" cy="1568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7292A-2FED-2A1D-1B66-9984EBF069CD}"/>
              </a:ext>
            </a:extLst>
          </p:cNvPr>
          <p:cNvSpPr/>
          <p:nvPr/>
        </p:nvSpPr>
        <p:spPr>
          <a:xfrm>
            <a:off x="4186372" y="1064859"/>
            <a:ext cx="1699867" cy="79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64E28-9CD5-1B22-0131-D0263152DBD9}"/>
              </a:ext>
            </a:extLst>
          </p:cNvPr>
          <p:cNvSpPr txBox="1"/>
          <p:nvPr/>
        </p:nvSpPr>
        <p:spPr>
          <a:xfrm>
            <a:off x="4201845" y="831864"/>
            <a:ext cx="16843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</a:t>
            </a:r>
            <a:r>
              <a:rPr lang="en-US" altLang="ko-KR" sz="1200" b="1" dirty="0">
                <a:solidFill>
                  <a:srgbClr val="FF0000"/>
                </a:solidFill>
              </a:rPr>
              <a:t>&amp;</a:t>
            </a:r>
            <a:r>
              <a:rPr lang="ko-KR" altLang="en-US" sz="1200" b="1" dirty="0">
                <a:solidFill>
                  <a:srgbClr val="FF0000"/>
                </a:solidFill>
              </a:rPr>
              <a:t>일회성아이템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18EE65-06CA-3260-DF89-363CB979B357}"/>
              </a:ext>
            </a:extLst>
          </p:cNvPr>
          <p:cNvSpPr/>
          <p:nvPr/>
        </p:nvSpPr>
        <p:spPr>
          <a:xfrm>
            <a:off x="402513" y="2610834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0847913-308E-42E4-5706-C10BAC015FA7}"/>
              </a:ext>
            </a:extLst>
          </p:cNvPr>
          <p:cNvSpPr txBox="1"/>
          <p:nvPr/>
        </p:nvSpPr>
        <p:spPr>
          <a:xfrm>
            <a:off x="1804540" y="263967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9B66F74-F396-33A7-094F-99F49D8E9753}"/>
              </a:ext>
            </a:extLst>
          </p:cNvPr>
          <p:cNvSpPr/>
          <p:nvPr/>
        </p:nvSpPr>
        <p:spPr>
          <a:xfrm>
            <a:off x="4322504" y="4575140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749F847-0893-D5F8-514A-4EC2EBE89089}"/>
              </a:ext>
            </a:extLst>
          </p:cNvPr>
          <p:cNvSpPr txBox="1"/>
          <p:nvPr/>
        </p:nvSpPr>
        <p:spPr>
          <a:xfrm>
            <a:off x="2910502" y="2627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A72D13C-55F7-4A5E-B80B-06BC9058AB56}"/>
              </a:ext>
            </a:extLst>
          </p:cNvPr>
          <p:cNvSpPr txBox="1"/>
          <p:nvPr/>
        </p:nvSpPr>
        <p:spPr>
          <a:xfrm>
            <a:off x="5370410" y="346554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2ED18C1-5608-1E9D-FCAA-136DBD3F73CB}"/>
              </a:ext>
            </a:extLst>
          </p:cNvPr>
          <p:cNvSpPr/>
          <p:nvPr/>
        </p:nvSpPr>
        <p:spPr>
          <a:xfrm>
            <a:off x="2149958" y="2617102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CC519C3-1A2E-CDAE-308A-A705FDFA4989}"/>
              </a:ext>
            </a:extLst>
          </p:cNvPr>
          <p:cNvSpPr/>
          <p:nvPr/>
        </p:nvSpPr>
        <p:spPr>
          <a:xfrm>
            <a:off x="4021036" y="52877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51B4E05-090A-4FE8-B629-E0C999370235}"/>
              </a:ext>
            </a:extLst>
          </p:cNvPr>
          <p:cNvSpPr/>
          <p:nvPr/>
        </p:nvSpPr>
        <p:spPr>
          <a:xfrm>
            <a:off x="4021036" y="5275675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5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DCD6-860D-41C0-53C3-5DE8D5CB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0EDEEB-4E4E-BA3A-1AD0-869BB9A9355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팩</a:t>
            </a:r>
            <a:r>
              <a:rPr lang="en-US" altLang="ko-KR" b="1" dirty="0"/>
              <a:t>/</a:t>
            </a:r>
            <a:r>
              <a:rPr lang="ko-KR" altLang="en-US" b="1" dirty="0"/>
              <a:t>탐사 결과 목록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8A7611-6D7D-C5EA-C3CC-EDA0F522D5F8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 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/ 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 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팩에서 등장한 카드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탐사에서 등장한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~5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개까지 고려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보상 획득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보상은 반드시 획득하지 않아도 되므로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버튼을 눌러서 획득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모든 보상을 획득했다면 자동으로 해당 레이아웃 종료하고 상점으로 복귀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버리기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상단의 남아있는 보상을 포기하고 상점으로 복귀하므로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’/’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등의 문구로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혹은 닫기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+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경고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하단은 팩 구매 시 연출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D6CA71-FD32-6402-3117-D1A356CCD2CE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9634A-5994-61E7-E643-9A11626CFA3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4239A-C24D-D51D-D483-6A72B9A8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A23B43-C371-1779-94B2-C4652A22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22E4D-53ED-8336-35A8-81998309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05EC2F-03BF-61B2-E3B6-03A3ACDA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C71C23-C528-21F7-1231-0141512DEDC9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71648-BDD6-1BE4-532E-2F441BAB5B35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D02466-FCB4-C831-CB6C-02FB6CB85232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1B42C-4629-2F5B-D38F-EC1FD7083B28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AACC21A2-90A5-3465-17B5-31A12EB4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0BB257FA-1197-8317-432E-84F222C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5B8D9A90-8F0D-C150-4AA3-C3F87E3D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A1D039-CC94-9268-3FA4-A977B995379D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1E81F0-8D64-4179-0E6D-3F788CF8745A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E6A39A-578F-7A55-0B8D-89BFFAD3D7AF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EF802-6A3A-5913-91D2-F07716642CFC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EB2B4-5ABA-ECC4-5161-68BABDFCB63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755EE1-DA97-1155-107B-EF52616B3FD0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E39A02-0911-B0A3-CA54-B9FCCA5A3C82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E69DFE-0116-7003-FB6F-46968A327F47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EFD24A-4FD8-7E70-78DD-E2D3F52CB539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8B8B0-EF14-5C2C-8A74-4AC9A410FD6B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FA20A-707B-904E-5D27-FEF2521CBD3A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55F88F-4B2E-7DD5-4F58-0210DCD5B326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77BA8B-A0C0-1104-AA9C-532EC72E815C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7846F8-7965-9CA4-9773-EFFA8F1A5DD4}"/>
              </a:ext>
            </a:extLst>
          </p:cNvPr>
          <p:cNvSpPr/>
          <p:nvPr/>
        </p:nvSpPr>
        <p:spPr>
          <a:xfrm>
            <a:off x="248102" y="804416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F10837-6B32-ABFC-623B-DC4D77C25D59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FF5073-86BF-5414-1CC1-8A41AA21F952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9BE4-608C-1A4A-3960-8D5549D9ECD6}"/>
              </a:ext>
            </a:extLst>
          </p:cNvPr>
          <p:cNvSpPr/>
          <p:nvPr/>
        </p:nvSpPr>
        <p:spPr>
          <a:xfrm>
            <a:off x="1198525" y="4452330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F78B4D-620C-4DDF-1ECC-F1391F97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31" b="22179"/>
          <a:stretch/>
        </p:blipFill>
        <p:spPr>
          <a:xfrm>
            <a:off x="1112629" y="4884146"/>
            <a:ext cx="874417" cy="714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92F39E-90A4-116F-0DDF-8A01C33E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" b="78154"/>
          <a:stretch/>
        </p:blipFill>
        <p:spPr>
          <a:xfrm>
            <a:off x="1112628" y="4183022"/>
            <a:ext cx="874417" cy="2501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01FE0-5F06-4674-339B-7E7337A3B963}"/>
              </a:ext>
            </a:extLst>
          </p:cNvPr>
          <p:cNvSpPr/>
          <p:nvPr/>
        </p:nvSpPr>
        <p:spPr>
          <a:xfrm>
            <a:off x="3686696" y="4404324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64B1F-08FC-2028-F521-67212139F8CF}"/>
              </a:ext>
            </a:extLst>
          </p:cNvPr>
          <p:cNvSpPr/>
          <p:nvPr/>
        </p:nvSpPr>
        <p:spPr>
          <a:xfrm>
            <a:off x="3998027" y="4425204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725C3-A03C-2023-4AD6-D6E9D3EBE621}"/>
              </a:ext>
            </a:extLst>
          </p:cNvPr>
          <p:cNvSpPr/>
          <p:nvPr/>
        </p:nvSpPr>
        <p:spPr>
          <a:xfrm>
            <a:off x="4627222" y="4415133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4E62FB-4546-1268-5725-F4FA85F5C5B7}"/>
              </a:ext>
            </a:extLst>
          </p:cNvPr>
          <p:cNvSpPr txBox="1"/>
          <p:nvPr/>
        </p:nvSpPr>
        <p:spPr>
          <a:xfrm>
            <a:off x="3737185" y="4201425"/>
            <a:ext cx="1435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← 좌우로 펼쳐짐 →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BD69D-2319-238C-59B2-BDC4D219FA93}"/>
              </a:ext>
            </a:extLst>
          </p:cNvPr>
          <p:cNvSpPr txBox="1"/>
          <p:nvPr/>
        </p:nvSpPr>
        <p:spPr>
          <a:xfrm>
            <a:off x="2023535" y="5213780"/>
            <a:ext cx="764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↓껍데기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22732-8237-BEC3-9385-4981698EEE1B}"/>
              </a:ext>
            </a:extLst>
          </p:cNvPr>
          <p:cNvSpPr txBox="1"/>
          <p:nvPr/>
        </p:nvSpPr>
        <p:spPr>
          <a:xfrm>
            <a:off x="2062884" y="4199669"/>
            <a:ext cx="76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01E4FEE-EF4C-E8F6-3A3F-5DC1AD7F4E2F}"/>
              </a:ext>
            </a:extLst>
          </p:cNvPr>
          <p:cNvSpPr/>
          <p:nvPr/>
        </p:nvSpPr>
        <p:spPr>
          <a:xfrm>
            <a:off x="2766424" y="158352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3D855D1-A1FC-B683-2BAE-9DC4F2C23619}"/>
              </a:ext>
            </a:extLst>
          </p:cNvPr>
          <p:cNvSpPr/>
          <p:nvPr/>
        </p:nvSpPr>
        <p:spPr>
          <a:xfrm>
            <a:off x="1564158" y="15911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82123430-85DD-D9F0-7457-0998FDB93B54}"/>
              </a:ext>
            </a:extLst>
          </p:cNvPr>
          <p:cNvSpPr/>
          <p:nvPr/>
        </p:nvSpPr>
        <p:spPr>
          <a:xfrm>
            <a:off x="4039201" y="159781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B58AB69-05A9-1B42-4282-D27ED552F924}"/>
              </a:ext>
            </a:extLst>
          </p:cNvPr>
          <p:cNvSpPr/>
          <p:nvPr/>
        </p:nvSpPr>
        <p:spPr>
          <a:xfrm>
            <a:off x="2623986" y="348582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버리기</a:t>
            </a: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89A911AC-B120-FEDF-BDA7-236CBD426685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FCA714B4-D487-64D8-BC1A-F368BB65A93A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BEF68C0-EE9C-C7AD-15BB-BC11A8B848B5}"/>
              </a:ext>
            </a:extLst>
          </p:cNvPr>
          <p:cNvSpPr/>
          <p:nvPr/>
        </p:nvSpPr>
        <p:spPr>
          <a:xfrm>
            <a:off x="1090948" y="1473198"/>
            <a:ext cx="3970577" cy="124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0AA7B33-87B6-0285-A9EC-0C5D057C0B97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F57FDF15-EC0C-0F71-7B9C-E47EC586375A}"/>
              </a:ext>
            </a:extLst>
          </p:cNvPr>
          <p:cNvSpPr/>
          <p:nvPr/>
        </p:nvSpPr>
        <p:spPr>
          <a:xfrm>
            <a:off x="1522817" y="28240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획득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331EAC3A-7B52-D63E-E095-AAC3BB2637B8}"/>
              </a:ext>
            </a:extLst>
          </p:cNvPr>
          <p:cNvSpPr/>
          <p:nvPr/>
        </p:nvSpPr>
        <p:spPr>
          <a:xfrm>
            <a:off x="2788428" y="2827844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10475528-4DB1-E793-FA44-BF4E1A8038B6}"/>
              </a:ext>
            </a:extLst>
          </p:cNvPr>
          <p:cNvSpPr/>
          <p:nvPr/>
        </p:nvSpPr>
        <p:spPr>
          <a:xfrm>
            <a:off x="4065826" y="282903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수령동지</a:t>
            </a: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9957365C-EE0E-CF14-6366-5E35F9D560D6}"/>
              </a:ext>
            </a:extLst>
          </p:cNvPr>
          <p:cNvSpPr/>
          <p:nvPr/>
        </p:nvSpPr>
        <p:spPr>
          <a:xfrm>
            <a:off x="1092208" y="2793412"/>
            <a:ext cx="3970577" cy="33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03F3D31-85E2-F41F-0C47-B56FB5CAD410}"/>
              </a:ext>
            </a:extLst>
          </p:cNvPr>
          <p:cNvSpPr txBox="1"/>
          <p:nvPr/>
        </p:nvSpPr>
        <p:spPr>
          <a:xfrm>
            <a:off x="1292709" y="3152404"/>
            <a:ext cx="12819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③보상 획득 버튼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24EAA4D-D993-A3D4-C434-66C267ACF5A4}"/>
              </a:ext>
            </a:extLst>
          </p:cNvPr>
          <p:cNvSpPr txBox="1"/>
          <p:nvPr/>
        </p:nvSpPr>
        <p:spPr>
          <a:xfrm>
            <a:off x="3737185" y="352927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④버리기 버튼</a:t>
            </a:r>
          </a:p>
        </p:txBody>
      </p:sp>
    </p:spTree>
    <p:extLst>
      <p:ext uri="{BB962C8B-B14F-4D97-AF65-F5344CB8AC3E}">
        <p14:creationId xmlns:p14="http://schemas.microsoft.com/office/powerpoint/2010/main" val="266769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손패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손패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2533</Words>
  <Application>Microsoft Office PowerPoint</Application>
  <PresentationFormat>와이드스크린</PresentationFormat>
  <Paragraphs>829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Galmuri11 Regular</vt:lpstr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퓨 체</cp:lastModifiedBy>
  <cp:revision>13</cp:revision>
  <dcterms:created xsi:type="dcterms:W3CDTF">2024-12-12T04:27:06Z</dcterms:created>
  <dcterms:modified xsi:type="dcterms:W3CDTF">2025-03-21T07:57:11Z</dcterms:modified>
</cp:coreProperties>
</file>